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81" d="100"/>
          <a:sy n="81" d="100"/>
        </p:scale>
        <p:origin x="36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5923F103-BC34-4FE4-A40E-EDDEECFDA5D0}" type="datetimeFigureOut">
              <a:rPr lang="en-US" dirty="0"/>
              <a:pPr/>
              <a:t>11/8/2022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A1CC3-2375-41D4-9E03-427CAF2A4C1A}" type="datetimeFigureOut">
              <a:rPr lang="en-US" dirty="0"/>
              <a:t>11/8/2022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6868-8199-4C2C-A5B1-63AEE139F88E}" type="datetimeFigureOut">
              <a:rPr lang="en-US" dirty="0"/>
              <a:t>11/8/2022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9FF7F-6988-44CC-821B-644E70CD2F73}" type="datetimeFigureOut">
              <a:rPr lang="en-US" dirty="0"/>
              <a:t>11/8/2022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2C299-16B2-4475-990D-751901EACC14}" type="datetimeFigureOut">
              <a:rPr lang="en-US" dirty="0"/>
              <a:t>11/8/2022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86839-B9D8-4651-8783-F325ECE74E65}" type="datetimeFigureOut">
              <a:rPr lang="en-US" dirty="0"/>
              <a:t>11/8/2022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84F64-32F6-45C5-931F-ADC1662401D0}" type="datetimeFigureOut">
              <a:rPr lang="en-US" dirty="0"/>
              <a:t>11/8/2022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53086D93-FCAC-47E0-A2EE-787E62CA814C}" type="datetimeFigureOut">
              <a:rPr lang="en-US" dirty="0"/>
              <a:t>11/8/2022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CDA879A6-0FD0-4734-A311-86BFCA472E6E}" type="datetimeFigureOut">
              <a:rPr lang="en-US" dirty="0"/>
              <a:t>11/8/2022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dirty="0"/>
              <a:t>11/8/2022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6425-0181-43F2-84FC-787E803FD2F8}" type="datetimeFigureOut">
              <a:rPr lang="en-US" dirty="0"/>
              <a:t>11/8/2022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dirty="0"/>
              <a:t>11/8/2022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dirty="0"/>
              <a:t>11/8/2022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dirty="0"/>
              <a:t>11/8/2022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dirty="0"/>
              <a:t>11/8/2022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86A4C-8E40-4F87-A4F0-01A0687C5742}" type="datetimeFigureOut">
              <a:rPr lang="en-US" dirty="0"/>
              <a:t>11/8/2022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FigureOut">
              <a:rPr lang="en-US" dirty="0"/>
              <a:t>11/8/2022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2BE451C3-0FF4-47C4-B829-773ADF60F88C}" type="datetimeFigureOut">
              <a:rPr lang="en-US" dirty="0"/>
              <a:t>11/8/2022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3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72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 anchor="ctr"/>
          <a:lstStyle/>
          <a:p>
            <a:r>
              <a:rPr lang="es-ES" dirty="0" err="1" smtClean="0">
                <a:latin typeface="Nebscript" panose="00000400000000000000" pitchFamily="2" charset="0"/>
              </a:rPr>
              <a:t>Mr</a:t>
            </a:r>
            <a:r>
              <a:rPr lang="es-ES" dirty="0" smtClean="0">
                <a:latin typeface="Nebscript" panose="00000400000000000000" pitchFamily="2" charset="0"/>
              </a:rPr>
              <a:t> </a:t>
            </a:r>
            <a:r>
              <a:rPr lang="es-ES" dirty="0" err="1" smtClean="0">
                <a:latin typeface="Nebscript" panose="00000400000000000000" pitchFamily="2" charset="0"/>
              </a:rPr>
              <a:t>Bones</a:t>
            </a:r>
            <a:r>
              <a:rPr lang="es-ES" dirty="0">
                <a:latin typeface="Nebscript" panose="00000400000000000000" pitchFamily="2" charset="0"/>
              </a:rPr>
              <a:t> </a:t>
            </a:r>
            <a:r>
              <a:rPr lang="es-ES" dirty="0" err="1" smtClean="0">
                <a:latin typeface="Nebscript" panose="00000400000000000000" pitchFamily="2" charset="0"/>
              </a:rPr>
              <a:t>Quest</a:t>
            </a:r>
            <a:r>
              <a:rPr lang="es-ES" dirty="0" smtClean="0">
                <a:latin typeface="Nebscript" panose="00000400000000000000" pitchFamily="2" charset="0"/>
              </a:rPr>
              <a:t> - V2.0</a:t>
            </a:r>
            <a:endParaRPr lang="es-ES" dirty="0">
              <a:latin typeface="Nebscript" panose="00000400000000000000" pitchFamily="2" charset="0"/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 smtClean="0"/>
              <a:t>Mejoras de </a:t>
            </a:r>
            <a:r>
              <a:rPr lang="es-ES" dirty="0" err="1" smtClean="0"/>
              <a:t>mecanicas</a:t>
            </a:r>
            <a:r>
              <a:rPr lang="es-ES" dirty="0" smtClean="0"/>
              <a:t> y </a:t>
            </a:r>
            <a:r>
              <a:rPr lang="es-ES" dirty="0" err="1" smtClean="0"/>
              <a:t>vision</a:t>
            </a:r>
            <a:endParaRPr lang="es-E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6157" y="2200307"/>
            <a:ext cx="2286000" cy="24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07435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>
                <a:latin typeface="+mn-lt"/>
              </a:rPr>
              <a:t>Parte 1: Problemas de </a:t>
            </a:r>
            <a:r>
              <a:rPr lang="es-ES" dirty="0" err="1" smtClean="0">
                <a:latin typeface="+mn-lt"/>
              </a:rPr>
              <a:t>Vision</a:t>
            </a:r>
            <a:endParaRPr lang="es-ES" dirty="0">
              <a:latin typeface="+mn-lt"/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 err="1" smtClean="0"/>
              <a:t>Mr</a:t>
            </a:r>
            <a:r>
              <a:rPr lang="es-ES" dirty="0" smtClean="0"/>
              <a:t> </a:t>
            </a:r>
            <a:r>
              <a:rPr lang="es-ES" dirty="0" err="1" smtClean="0"/>
              <a:t>Bones</a:t>
            </a:r>
            <a:r>
              <a:rPr lang="es-ES" dirty="0" smtClean="0"/>
              <a:t> – V1.0 tenia algunos problemas…</a:t>
            </a:r>
          </a:p>
          <a:p>
            <a:r>
              <a:rPr lang="es-ES" dirty="0" err="1" smtClean="0"/>
              <a:t>Mecanicas</a:t>
            </a:r>
            <a:r>
              <a:rPr lang="es-ES" dirty="0" smtClean="0"/>
              <a:t> poco claras</a:t>
            </a:r>
          </a:p>
          <a:p>
            <a:r>
              <a:rPr lang="es-ES" dirty="0" smtClean="0"/>
              <a:t>Un solo nivel poco armado</a:t>
            </a:r>
          </a:p>
          <a:p>
            <a:r>
              <a:rPr lang="es-ES" dirty="0" smtClean="0"/>
              <a:t>Problemas de identidad en su genero</a:t>
            </a:r>
          </a:p>
          <a:p>
            <a:r>
              <a:rPr lang="es-ES" dirty="0" err="1" smtClean="0"/>
              <a:t>Game</a:t>
            </a:r>
            <a:r>
              <a:rPr lang="es-ES" dirty="0" smtClean="0"/>
              <a:t> </a:t>
            </a:r>
            <a:r>
              <a:rPr lang="es-ES" dirty="0" err="1" smtClean="0"/>
              <a:t>Flow</a:t>
            </a:r>
            <a:r>
              <a:rPr lang="es-ES" dirty="0" smtClean="0"/>
              <a:t> poco pensado</a:t>
            </a:r>
          </a:p>
          <a:p>
            <a:r>
              <a:rPr lang="es-ES" dirty="0" err="1" smtClean="0"/>
              <a:t>Gamepad</a:t>
            </a:r>
            <a:r>
              <a:rPr lang="es-ES" dirty="0" smtClean="0"/>
              <a:t> </a:t>
            </a:r>
            <a:r>
              <a:rPr lang="es-ES" dirty="0" err="1" smtClean="0"/>
              <a:t>Only</a:t>
            </a:r>
            <a:endParaRPr lang="es-ES" dirty="0" smtClean="0"/>
          </a:p>
          <a:p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9128" y="3210098"/>
            <a:ext cx="2488941" cy="2809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43254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Parte 2: Soluciones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 smtClean="0"/>
              <a:t>Tenia pensado en mejorar algunas cosas:</a:t>
            </a:r>
          </a:p>
          <a:p>
            <a:r>
              <a:rPr lang="es-ES" dirty="0" smtClean="0"/>
              <a:t>Concretar Identidad y </a:t>
            </a:r>
            <a:r>
              <a:rPr lang="es-ES" dirty="0" err="1" smtClean="0"/>
              <a:t>Game</a:t>
            </a:r>
            <a:r>
              <a:rPr lang="es-ES" dirty="0" smtClean="0"/>
              <a:t> </a:t>
            </a:r>
            <a:r>
              <a:rPr lang="es-ES" dirty="0" err="1" smtClean="0"/>
              <a:t>Flow</a:t>
            </a:r>
            <a:endParaRPr lang="es-ES" dirty="0" smtClean="0"/>
          </a:p>
          <a:p>
            <a:r>
              <a:rPr lang="es-ES" dirty="0" smtClean="0"/>
              <a:t>Niveles Concisos y Claros.</a:t>
            </a:r>
          </a:p>
          <a:p>
            <a:r>
              <a:rPr lang="es-ES" dirty="0"/>
              <a:t>Permitir control con Mouse + </a:t>
            </a:r>
            <a:r>
              <a:rPr lang="es-ES" dirty="0" err="1" smtClean="0"/>
              <a:t>Keyboard</a:t>
            </a:r>
            <a:endParaRPr lang="es-ES" dirty="0"/>
          </a:p>
          <a:p>
            <a:r>
              <a:rPr lang="es-ES" dirty="0" smtClean="0"/>
              <a:t>Pulir </a:t>
            </a:r>
            <a:r>
              <a:rPr lang="es-ES" dirty="0" err="1" smtClean="0"/>
              <a:t>Mecanicas</a:t>
            </a:r>
            <a:r>
              <a:rPr lang="es-ES" dirty="0" smtClean="0"/>
              <a:t> y Sistemas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9034" y="3651665"/>
            <a:ext cx="2095500" cy="221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07927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Parte 2.1: Identidad y </a:t>
            </a:r>
            <a:r>
              <a:rPr lang="es-ES" dirty="0" err="1" smtClean="0"/>
              <a:t>GameFlow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492626"/>
          </a:xfrm>
        </p:spPr>
        <p:txBody>
          <a:bodyPr/>
          <a:lstStyle/>
          <a:p>
            <a:pPr marL="0" indent="0">
              <a:buNone/>
            </a:pPr>
            <a:r>
              <a:rPr lang="es-ES" dirty="0" smtClean="0"/>
              <a:t>Que juego puedo usar como inspiración?</a:t>
            </a:r>
            <a:endParaRPr lang="es-E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5627" y="3096126"/>
            <a:ext cx="6015867" cy="3007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09824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Parte 2.2: Niveles</a:t>
            </a:r>
            <a:endParaRPr lang="es-ES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351" y="2302279"/>
            <a:ext cx="7558399" cy="4243889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9621" y="3959210"/>
            <a:ext cx="3161977" cy="1784482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3659" y="2302279"/>
            <a:ext cx="3773903" cy="1035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93198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Parte 2.3: Mouse + </a:t>
            </a:r>
            <a:r>
              <a:rPr lang="es-ES" dirty="0" err="1" smtClean="0"/>
              <a:t>Keyboard</a:t>
            </a:r>
            <a:r>
              <a:rPr lang="es-ES" dirty="0" smtClean="0"/>
              <a:t> </a:t>
            </a:r>
            <a:r>
              <a:rPr lang="es-ES" dirty="0" err="1" smtClean="0"/>
              <a:t>Controls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216814" y="2387596"/>
            <a:ext cx="3622885" cy="866244"/>
          </a:xfrm>
        </p:spPr>
        <p:txBody>
          <a:bodyPr/>
          <a:lstStyle/>
          <a:p>
            <a:r>
              <a:rPr lang="es-ES" dirty="0" smtClean="0"/>
              <a:t>Puntero apunta a </a:t>
            </a:r>
            <a:r>
              <a:rPr lang="es-ES" dirty="0" err="1" smtClean="0"/>
              <a:t>Posicion</a:t>
            </a:r>
            <a:r>
              <a:rPr lang="es-ES" dirty="0" smtClean="0"/>
              <a:t> de Mouse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899" y="2387596"/>
            <a:ext cx="7537784" cy="4007791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9221" y="3942597"/>
            <a:ext cx="2698069" cy="2452789"/>
          </a:xfrm>
          <a:prstGeom prst="rect">
            <a:avLst/>
          </a:prstGeom>
        </p:spPr>
      </p:pic>
      <p:sp>
        <p:nvSpPr>
          <p:cNvPr id="7" name="Flecha derecha 6"/>
          <p:cNvSpPr/>
          <p:nvPr/>
        </p:nvSpPr>
        <p:spPr>
          <a:xfrm rot="13775584">
            <a:off x="11115750" y="3740716"/>
            <a:ext cx="411379" cy="4037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9" name="Conector recto de flecha 8"/>
          <p:cNvCxnSpPr>
            <a:stCxn id="3" idx="2"/>
            <a:endCxn id="6" idx="0"/>
          </p:cNvCxnSpPr>
          <p:nvPr/>
        </p:nvCxnSpPr>
        <p:spPr>
          <a:xfrm flipH="1">
            <a:off x="10028256" y="3253840"/>
            <a:ext cx="1" cy="6887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90467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Parte 2.4: </a:t>
            </a:r>
            <a:r>
              <a:rPr lang="es-ES" dirty="0" err="1" smtClean="0"/>
              <a:t>Mecanicas</a:t>
            </a:r>
            <a:r>
              <a:rPr lang="es-ES" dirty="0" smtClean="0"/>
              <a:t> y Sistemas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154955" y="2603500"/>
            <a:ext cx="5946490" cy="3619170"/>
          </a:xfrm>
        </p:spPr>
        <p:txBody>
          <a:bodyPr/>
          <a:lstStyle/>
          <a:p>
            <a:r>
              <a:rPr lang="es-ES" dirty="0" smtClean="0"/>
              <a:t>Maquinas de Estados con Abstracción</a:t>
            </a:r>
          </a:p>
          <a:p>
            <a:r>
              <a:rPr lang="es-ES" dirty="0" smtClean="0"/>
              <a:t>Sistema de Input abstracto</a:t>
            </a:r>
          </a:p>
          <a:p>
            <a:r>
              <a:rPr lang="es-ES" dirty="0" err="1" smtClean="0"/>
              <a:t>Energia</a:t>
            </a:r>
            <a:r>
              <a:rPr lang="es-ES" dirty="0" smtClean="0"/>
              <a:t> de Grito limitada, </a:t>
            </a:r>
            <a:r>
              <a:rPr lang="es-ES" dirty="0" err="1" smtClean="0"/>
              <a:t>resource</a:t>
            </a:r>
            <a:r>
              <a:rPr lang="es-ES" dirty="0" smtClean="0"/>
              <a:t> </a:t>
            </a:r>
            <a:r>
              <a:rPr lang="es-ES" dirty="0" err="1" smtClean="0"/>
              <a:t>management</a:t>
            </a:r>
            <a:r>
              <a:rPr lang="es-ES" dirty="0" smtClean="0"/>
              <a:t>.</a:t>
            </a:r>
          </a:p>
          <a:p>
            <a:r>
              <a:rPr lang="es-ES" dirty="0" smtClean="0"/>
              <a:t>Grito ya no es el movimiento principal, pero una ayuda al jugador</a:t>
            </a:r>
          </a:p>
          <a:p>
            <a:endParaRPr lang="es-ES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3842" y="2208646"/>
            <a:ext cx="3921998" cy="1892884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3842" y="4101529"/>
            <a:ext cx="3921998" cy="2626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3461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Parte 3: Cosas Nuevas a pulir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s-ES" sz="9600" dirty="0" smtClean="0">
                <a:latin typeface="Nebscript" panose="00000400000000000000" pitchFamily="2" charset="0"/>
              </a:rPr>
              <a:t>VISUALES</a:t>
            </a:r>
          </a:p>
          <a:p>
            <a:pPr marL="0" indent="0">
              <a:buNone/>
            </a:pPr>
            <a:r>
              <a:rPr lang="es-ES" sz="9600" dirty="0">
                <a:latin typeface="Nebscript" panose="00000400000000000000" pitchFamily="2" charset="0"/>
              </a:rPr>
              <a:t>y</a:t>
            </a:r>
            <a:endParaRPr lang="es-ES" sz="9600" dirty="0" smtClean="0">
              <a:latin typeface="Nebscript" panose="00000400000000000000" pitchFamily="2" charset="0"/>
            </a:endParaRPr>
          </a:p>
          <a:p>
            <a:pPr marL="0" indent="0">
              <a:buNone/>
            </a:pPr>
            <a:r>
              <a:rPr lang="es-ES" sz="9600" dirty="0" smtClean="0">
                <a:latin typeface="Nebscript" panose="00000400000000000000" pitchFamily="2" charset="0"/>
              </a:rPr>
              <a:t>SONIDO</a:t>
            </a:r>
            <a:endParaRPr lang="es-ES" sz="9600" dirty="0">
              <a:latin typeface="Nebscript" panose="00000400000000000000" pitchFamily="2" charset="0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277830" y="2438437"/>
            <a:ext cx="2847442" cy="3746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32597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Parte 4: Reflexiones Finales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1244105"/>
          </a:xfrm>
        </p:spPr>
        <p:txBody>
          <a:bodyPr/>
          <a:lstStyle/>
          <a:p>
            <a:r>
              <a:rPr lang="es-ES" dirty="0"/>
              <a:t>¿</a:t>
            </a:r>
            <a:r>
              <a:rPr lang="es-ES" dirty="0" smtClean="0"/>
              <a:t>Estoy conforme y feliz con mis resultados?</a:t>
            </a:r>
          </a:p>
          <a:p>
            <a:r>
              <a:rPr lang="es-ES" dirty="0" smtClean="0"/>
              <a:t>¿En que me caí y tengo que tener cuidado?</a:t>
            </a:r>
          </a:p>
          <a:p>
            <a:r>
              <a:rPr lang="es-ES" dirty="0" smtClean="0"/>
              <a:t>¿Debilidades y Fortalezas?</a:t>
            </a:r>
          </a:p>
        </p:txBody>
      </p:sp>
      <p:sp>
        <p:nvSpPr>
          <p:cNvPr id="8" name="Marcador de contenido 2"/>
          <p:cNvSpPr txBox="1">
            <a:spLocks/>
          </p:cNvSpPr>
          <p:nvPr/>
        </p:nvSpPr>
        <p:spPr>
          <a:xfrm>
            <a:off x="1154954" y="6104742"/>
            <a:ext cx="8825659" cy="4148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smtClean="0"/>
              <a:t>¿Quiero presentar esto para la Expo </a:t>
            </a:r>
            <a:r>
              <a:rPr lang="es-ES" dirty="0" err="1" smtClean="0"/>
              <a:t>Creating</a:t>
            </a:r>
            <a:r>
              <a:rPr lang="es-ES" dirty="0" smtClean="0"/>
              <a:t> </a:t>
            </a:r>
            <a:r>
              <a:rPr lang="es-ES" dirty="0" err="1" smtClean="0"/>
              <a:t>Games</a:t>
            </a:r>
            <a:r>
              <a:rPr lang="es-ES" dirty="0" smtClean="0"/>
              <a:t>?</a:t>
            </a:r>
            <a:endParaRPr lang="es-ES" dirty="0" smtClean="0"/>
          </a:p>
        </p:txBody>
      </p:sp>
    </p:spTree>
    <p:extLst>
      <p:ext uri="{BB962C8B-B14F-4D97-AF65-F5344CB8AC3E}">
        <p14:creationId xmlns:p14="http://schemas.microsoft.com/office/powerpoint/2010/main" val="410524864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la de reuniones Ion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TM02900722[[fn=Sala de reuniones Ion]]</Template>
  <TotalTime>51</TotalTime>
  <Words>191</Words>
  <Application>Microsoft Office PowerPoint</Application>
  <PresentationFormat>Panorámica</PresentationFormat>
  <Paragraphs>34</Paragraphs>
  <Slides>9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9</vt:i4>
      </vt:variant>
    </vt:vector>
  </HeadingPairs>
  <TitlesOfParts>
    <vt:vector size="14" baseType="lpstr">
      <vt:lpstr>Arial</vt:lpstr>
      <vt:lpstr>Century Gothic</vt:lpstr>
      <vt:lpstr>Nebscript</vt:lpstr>
      <vt:lpstr>Wingdings 3</vt:lpstr>
      <vt:lpstr>Sala de reuniones Ion</vt:lpstr>
      <vt:lpstr>Mr Bones Quest - V2.0</vt:lpstr>
      <vt:lpstr>Parte 1: Problemas de Vision</vt:lpstr>
      <vt:lpstr>Parte 2: Soluciones</vt:lpstr>
      <vt:lpstr>Parte 2.1: Identidad y GameFlow</vt:lpstr>
      <vt:lpstr>Parte 2.2: Niveles</vt:lpstr>
      <vt:lpstr>Parte 2.3: Mouse + Keyboard Controls</vt:lpstr>
      <vt:lpstr>Parte 2.4: Mecanicas y Sistemas</vt:lpstr>
      <vt:lpstr>Parte 3: Cosas Nuevas a pulir</vt:lpstr>
      <vt:lpstr>Parte 4: Reflexiones Finales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Mr Bones Quest - V2.0</dc:title>
  <dc:creator>Lab400-4</dc:creator>
  <cp:lastModifiedBy>Lab400-4</cp:lastModifiedBy>
  <cp:revision>6</cp:revision>
  <dcterms:created xsi:type="dcterms:W3CDTF">2022-11-08T14:50:24Z</dcterms:created>
  <dcterms:modified xsi:type="dcterms:W3CDTF">2022-11-08T15:42:23Z</dcterms:modified>
</cp:coreProperties>
</file>